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gif" ContentType="image/gif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3.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71" r:id="rId2"/>
    <p:sldMasterId id="2147483683" r:id="rId3"/>
  </p:sldMasterIdLst>
  <p:sldIdLst>
    <p:sldId id="259" r:id="rId4"/>
    <p:sldId id="262" r:id="rId5"/>
    <p:sldId id="265" r:id="rId6"/>
    <p:sldId id="268" r:id="rId7"/>
    <p:sldId id="271" r:id="rId8"/>
    <p:sldId id="274" r:id="rId9"/>
    <p:sldId id="277" r:id="rId10"/>
    <p:sldId id="280" r:id="rId11"/>
    <p:sldId id="283" r:id="rId12"/>
    <p:sldId id="286" r:id="rId13"/>
    <p:sldId id="289" r:id="rId14"/>
    <p:sldId id="292" r:id="rId15"/>
    <p:sldId id="295" r:id="rId16"/>
    <p:sldId id="298" r:id="rId17"/>
    <p:sldId id="301" r:id="rId18"/>
    <p:sldId id="304" r:id="rId19"/>
    <p:sldId id="307" r:id="rId20"/>
    <p:sldId id="310" r:id="rId21"/>
    <p:sldId id="313" r:id="rId22"/>
    <p:sldId id="316" r:id="rId23"/>
    <p:sldId id="319" r:id="rId24"/>
    <p:sldId id="322" r:id="rId25"/>
    <p:sldId id="325" r:id="rId26"/>
    <p:sldId id="328" r:id="rId27"/>
    <p:sldId id="331" r:id="rId28"/>
    <p:sldId id="334" r:id="rId29"/>
    <p:sldId id="337" r:id="rId30"/>
    <p:sldId id="340" r:id="rId31"/>
    <p:sldId id="343" r:id="rId32"/>
    <p:sldId id="346" r:id="rId33"/>
    <p:sldId id="349" r:id="rId34"/>
    <p:sldId id="352" r:id="rId35"/>
    <p:sldId id="355" r:id="rId36"/>
    <p:sldId id="358" r:id="rId37"/>
    <p:sldId id="361" r:id="rId38"/>
    <p:sldId id="364" r:id="rId39"/>
    <p:sldId id="367" r:id="rId40"/>
    <p:sldId id="370" r:id="rId41"/>
    <p:sldId id="373" r:id="rId42"/>
    <p:sldId id="376" r:id="rId43"/>
    <p:sldId id="379" r:id="rId44"/>
    <p:sldId id="382" r:id="rId45"/>
    <p:sldId id="385" r:id="rId46"/>
    <p:sldId id="388" r:id="rId47"/>
    <p:sldId id="391" r:id="rId48"/>
    <p:sldId id="394" r:id="rId49"/>
    <p:sldId id="397" r:id="rId50"/>
    <p:sldId id="400" r:id="rId51"/>
  </p:sldIdLst>
  <p:sldSz cx="9144000" cy="6858000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28" Type="http://schemas.openxmlformats.org/officeDocument/2006/relationships/slide" Target="slides/slide25.xml" /><Relationship Id="rId29" Type="http://schemas.openxmlformats.org/officeDocument/2006/relationships/slide" Target="slides/slide26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7.xml" /><Relationship Id="rId31" Type="http://schemas.openxmlformats.org/officeDocument/2006/relationships/slide" Target="slides/slide28.xml" /><Relationship Id="rId32" Type="http://schemas.openxmlformats.org/officeDocument/2006/relationships/slide" Target="slides/slide29.xml" /><Relationship Id="rId33" Type="http://schemas.openxmlformats.org/officeDocument/2006/relationships/slide" Target="slides/slide30.xml" /><Relationship Id="rId34" Type="http://schemas.openxmlformats.org/officeDocument/2006/relationships/slide" Target="slides/slide31.xml" /><Relationship Id="rId35" Type="http://schemas.openxmlformats.org/officeDocument/2006/relationships/slide" Target="slides/slide32.xml" /><Relationship Id="rId36" Type="http://schemas.openxmlformats.org/officeDocument/2006/relationships/slide" Target="slides/slide33.xml" /><Relationship Id="rId37" Type="http://schemas.openxmlformats.org/officeDocument/2006/relationships/slide" Target="slides/slide34.xml" /><Relationship Id="rId38" Type="http://schemas.openxmlformats.org/officeDocument/2006/relationships/slide" Target="slides/slide35.xml" /><Relationship Id="rId39" Type="http://schemas.openxmlformats.org/officeDocument/2006/relationships/slide" Target="slides/slide36.xml" /><Relationship Id="rId4" Type="http://schemas.openxmlformats.org/officeDocument/2006/relationships/slide" Target="slides/slide1.xml" /><Relationship Id="rId40" Type="http://schemas.openxmlformats.org/officeDocument/2006/relationships/slide" Target="slides/slide37.xml" /><Relationship Id="rId41" Type="http://schemas.openxmlformats.org/officeDocument/2006/relationships/slide" Target="slides/slide38.xml" /><Relationship Id="rId42" Type="http://schemas.openxmlformats.org/officeDocument/2006/relationships/slide" Target="slides/slide39.xml" /><Relationship Id="rId43" Type="http://schemas.openxmlformats.org/officeDocument/2006/relationships/slide" Target="slides/slide40.xml" /><Relationship Id="rId44" Type="http://schemas.openxmlformats.org/officeDocument/2006/relationships/slide" Target="slides/slide41.xml" /><Relationship Id="rId45" Type="http://schemas.openxmlformats.org/officeDocument/2006/relationships/slide" Target="slides/slide42.xml" /><Relationship Id="rId46" Type="http://schemas.openxmlformats.org/officeDocument/2006/relationships/slide" Target="slides/slide43.xml" /><Relationship Id="rId47" Type="http://schemas.openxmlformats.org/officeDocument/2006/relationships/slide" Target="slides/slide44.xml" /><Relationship Id="rId48" Type="http://schemas.openxmlformats.org/officeDocument/2006/relationships/slide" Target="slides/slide45.xml" /><Relationship Id="rId49" Type="http://schemas.openxmlformats.org/officeDocument/2006/relationships/slide" Target="slides/slide46.xml" /><Relationship Id="rId5" Type="http://schemas.openxmlformats.org/officeDocument/2006/relationships/slide" Target="slides/slide2.xml" /><Relationship Id="rId50" Type="http://schemas.openxmlformats.org/officeDocument/2006/relationships/slide" Target="slides/slide47.xml" /><Relationship Id="rId51" Type="http://schemas.openxmlformats.org/officeDocument/2006/relationships/slide" Target="slides/slide48.xml" /><Relationship Id="rId52" Type="http://schemas.openxmlformats.org/officeDocument/2006/relationships/tags" Target="tags/tag1.xml" /><Relationship Id="rId53" Type="http://schemas.openxmlformats.org/officeDocument/2006/relationships/presProps" Target="presProps.xml" /><Relationship Id="rId54" Type="http://schemas.openxmlformats.org/officeDocument/2006/relationships/viewProps" Target="viewProps.xml" /><Relationship Id="rId55" Type="http://schemas.openxmlformats.org/officeDocument/2006/relationships/theme" Target="theme/theme1.xml" /><Relationship Id="rId56" Type="http://schemas.openxmlformats.org/officeDocument/2006/relationships/tableStyles" Target="tableStyles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E22ED9B-6880-44A4-92F3-975100BFBAC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3E21BE-C06B-4BDC-973C-69642116FDE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44EEFB-2F2E-4E7A-AD17-F591FDC39EB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711000-D08C-43C5-87E7-30AC46350A0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0EB354-28C8-43B2-99E5-B740607A8C3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C2F76419-685D-40F0-AE4D-BE39D7BB0D5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B8DB0C44-5DA6-4CB3-AFAE-C69A48E4410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FA5C1CCB-82E4-4154-AA97-E975CACA89B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5A9C8BB3-4ABC-4237-9F27-3CE9BCDD495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5FD19C0-DE14-4326-9769-4D38CEC7715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E723682-E42C-4CA1-9A14-13E3C775BCD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2646D3-DA8A-491F-A96A-8A3180A45A6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4085DE-FA20-47FE-B21B-47AD0580944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9F62EC-7345-4B5C-9EC7-D59C8A68A66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C02634-AA34-4473-9AB7-8CCFD3F0136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.gif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9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0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1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2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3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4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5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6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7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8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9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0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1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2.png" /><Relationship Id="rId3" Type="http://schemas.openxmlformats.org/officeDocument/2006/relationships/image" Target="../media/image23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4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5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6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7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8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9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30.png" /><Relationship Id="rId3" Type="http://schemas.openxmlformats.org/officeDocument/2006/relationships/image" Target="../media/image31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hyperlink" Target="mailto:dosalasaritha123@gmail.com" TargetMode="Externa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32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33.png" /><Relationship Id="rId3" Type="http://schemas.openxmlformats.org/officeDocument/2006/relationships/image" Target="../media/image34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35.png" /><Relationship Id="rId3" Type="http://schemas.openxmlformats.org/officeDocument/2006/relationships/image" Target="../media/image36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37.png" /><Relationship Id="rId3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39.png" /><Relationship Id="rId3" Type="http://schemas.openxmlformats.org/officeDocument/2006/relationships/image" Target="../media/image40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3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41.png" /><Relationship Id="rId3" Type="http://schemas.openxmlformats.org/officeDocument/2006/relationships/image" Target="../media/image42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43.png" /><Relationship Id="rId3" Type="http://schemas.openxmlformats.org/officeDocument/2006/relationships/image" Target="../media/image44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45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46.png" /><Relationship Id="rId3" Type="http://schemas.openxmlformats.org/officeDocument/2006/relationships/image" Target="../media/image47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48.png" /><Relationship Id="rId3" Type="http://schemas.openxmlformats.org/officeDocument/2006/relationships/image" Target="../media/image49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50.png" /><Relationship Id="rId3" Type="http://schemas.openxmlformats.org/officeDocument/2006/relationships/image" Target="../media/image51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52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53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hyperlink" Target="mailto:dosalasaritha123@gmail.com" TargetMode="Externa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4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5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6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7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" name="image29.png" descr="Untitled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86050" y="457200"/>
            <a:ext cx="2981325" cy="153352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286116" y="2000240"/>
            <a:ext cx="1992340" cy="11079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6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mbria" pitchFamily="18" charset="0"/>
              <a:cs typeface="Cambria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1600" u="sng" smtClean="0">
              <a:latin typeface="Arial" pitchFamily="34" charset="0"/>
              <a:ea typeface="Cambria" pitchFamily="18" charset="0"/>
              <a:cs typeface="Cambria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mbria" pitchFamily="18" charset="0"/>
                <a:cs typeface="Cambria" pitchFamily="18" charset="0"/>
              </a:rPr>
              <a:t>ASSIGNMENT – 01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86248" y="45720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Arial" pitchFamily="34" charset="0"/>
                <a:ea typeface="Cambria" pitchFamily="18" charset="0"/>
                <a:cs typeface="Cambria" pitchFamily="18" charset="0"/>
              </a:rPr>
              <a:t>NAME : D SARITHA</a:t>
            </a:r>
            <a:endParaRPr lang="en-US" sz="90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Arial" pitchFamily="34" charset="0"/>
                <a:ea typeface="Cambria" pitchFamily="18" charset="0"/>
                <a:cs typeface="Cambria" pitchFamily="18" charset="0"/>
              </a:rPr>
              <a:t>Mail id : dosalasaritha123@gmail.com</a:t>
            </a:r>
            <a:endParaRPr lang="en-US" sz="90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596" y="30718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Arial" pitchFamily="34" charset="0"/>
                <a:ea typeface="Cambria" pitchFamily="18" charset="0"/>
                <a:cs typeface="Cambria" pitchFamily="18" charset="0"/>
              </a:rPr>
              <a:t>COURSE : AWS DEVOPS</a:t>
            </a:r>
            <a:endParaRPr lang="en-US" sz="90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Arial" pitchFamily="34" charset="0"/>
                <a:ea typeface="Cambria" pitchFamily="18" charset="0"/>
                <a:cs typeface="Cambria" pitchFamily="18" charset="0"/>
              </a:rPr>
              <a:t>Trainer : Mr . MADHUKAR</a:t>
            </a:r>
            <a:endParaRPr lang="en-US" sz="90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/>
              <a:t> </a:t>
            </a:r>
            <a:r>
              <a:rPr lang="en-GB" sz="3200" smtClean="0"/>
              <a:t>instance created and click on instance id then connect</a:t>
            </a:r>
            <a:endParaRPr lang="en-US" sz="3200"/>
          </a:p>
        </p:txBody>
      </p:sp>
      <p:pic>
        <p:nvPicPr>
          <p:cNvPr id="4" name="Content Placeholder 3" descr="Screenshot 2024-02-19 0955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Now connected server</a:t>
            </a:r>
            <a:endParaRPr lang="en-US" sz="3200"/>
          </a:p>
        </p:txBody>
      </p:sp>
      <p:pic>
        <p:nvPicPr>
          <p:cNvPr id="4" name="Content Placeholder 3" descr="Screenshot 2024-02-19 0957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1357298"/>
            <a:ext cx="8501121" cy="5000660"/>
          </a:xfrm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Click on create volume</a:t>
            </a:r>
            <a:endParaRPr lang="en-US" sz="3200"/>
          </a:p>
        </p:txBody>
      </p:sp>
      <p:pic>
        <p:nvPicPr>
          <p:cNvPr id="4" name="Content Placeholder 3" descr="Screenshot 2024-02-19 0958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09593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500042"/>
            <a:ext cx="8050085" cy="5626121"/>
          </a:xfrm>
        </p:spPr>
      </p:pic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smtClean="0"/>
              <a:t>Now the volume created and attach the volume to instance</a:t>
            </a:r>
            <a:endParaRPr lang="en-US" sz="3200"/>
          </a:p>
        </p:txBody>
      </p:sp>
      <p:pic>
        <p:nvPicPr>
          <p:cNvPr id="4" name="Content Placeholder 3" descr="Screenshot 2024-02-19 1000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714488"/>
            <a:ext cx="8050085" cy="4525963"/>
          </a:xfrm>
        </p:spPr>
      </p:pic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1001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500042"/>
            <a:ext cx="8050085" cy="6000792"/>
          </a:xfrm>
        </p:spPr>
      </p:pic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Enter the command for volume is attached or not</a:t>
            </a:r>
            <a:br>
              <a:rPr lang="en-GB" sz="3200" smtClean="0"/>
            </a:br>
            <a:r>
              <a:rPr lang="en-GB" sz="3200" smtClean="0"/>
              <a:t>command is “lsblk”</a:t>
            </a:r>
            <a:endParaRPr lang="en-US" sz="3200"/>
          </a:p>
        </p:txBody>
      </p:sp>
      <p:pic>
        <p:nvPicPr>
          <p:cNvPr id="4" name="Content Placeholder 3" descr="Screenshot 2024-02-19 10020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smtClean="0"/>
              <a:t> first to check file system is there or not then create new file system in volume</a:t>
            </a:r>
          </a:p>
          <a:p>
            <a:r>
              <a:rPr lang="en-GB"/>
              <a:t> </a:t>
            </a:r>
            <a:r>
              <a:rPr lang="en-GB" smtClean="0"/>
              <a:t>command is </a:t>
            </a:r>
            <a:r>
              <a:rPr lang="en-GB" b="1" err="1" smtClean="0"/>
              <a:t>mkfs –t xfs/dev/xvdf</a:t>
            </a:r>
            <a:endParaRPr lang="en-GB" b="1" smtClean="0"/>
          </a:p>
          <a:p>
            <a:r>
              <a:rPr lang="en-GB" b="1"/>
              <a:t> </a:t>
            </a:r>
            <a:r>
              <a:rPr lang="en-GB" smtClean="0"/>
              <a:t>To check file system created or not command is </a:t>
            </a:r>
            <a:r>
              <a:rPr lang="en-GB" b="1" smtClean="0"/>
              <a:t>file –s /dev/xvdf</a:t>
            </a:r>
            <a:endParaRPr lang="en-GB" b="1" smtClean="0"/>
          </a:p>
          <a:p>
            <a:r>
              <a:rPr lang="en-GB"/>
              <a:t> </a:t>
            </a:r>
            <a:r>
              <a:rPr lang="en-GB" smtClean="0"/>
              <a:t>create directories and mount the volumes to directories command is</a:t>
            </a:r>
          </a:p>
          <a:p>
            <a:pPr>
              <a:buNone/>
            </a:pPr>
            <a:r>
              <a:rPr lang="en-GB"/>
              <a:t> </a:t>
            </a:r>
            <a:r>
              <a:rPr lang="en-GB" smtClean="0"/>
              <a:t>        </a:t>
            </a:r>
            <a:r>
              <a:rPr lang="en-GB" b="1" err="1" smtClean="0"/>
              <a:t>mkdir –p school/group</a:t>
            </a:r>
          </a:p>
          <a:p>
            <a:pPr>
              <a:buNone/>
            </a:pPr>
            <a:r>
              <a:rPr lang="en-GB" b="1" smtClean="0"/>
              <a:t>Mount/dev/xvdf school/group</a:t>
            </a:r>
          </a:p>
          <a:p>
            <a:pPr>
              <a:buNone/>
            </a:pPr>
            <a:r>
              <a:rPr lang="en-GB" b="1" err="1" smtClean="0"/>
              <a:t>Cd school/group</a:t>
            </a:r>
          </a:p>
          <a:p>
            <a:pPr>
              <a:buNone/>
            </a:pPr>
            <a:r>
              <a:rPr lang="en-GB" b="1" err="1" smtClean="0"/>
              <a:t>Mkdir 340 341</a:t>
            </a:r>
          </a:p>
          <a:p>
            <a:pPr>
              <a:buNone/>
            </a:pPr>
            <a:r>
              <a:rPr lang="en-GB" b="1" smtClean="0"/>
              <a:t>Vi file1</a:t>
            </a:r>
          </a:p>
          <a:p>
            <a:pPr>
              <a:buNone/>
            </a:pPr>
            <a:r>
              <a:rPr lang="en-GB" b="1" smtClean="0"/>
              <a:t>Ls- to see the files and directories</a:t>
            </a:r>
          </a:p>
          <a:p>
            <a:pPr>
              <a:buNone/>
            </a:pPr>
            <a:r>
              <a:rPr lang="en-GB" b="1" err="1" smtClean="0"/>
              <a:t>Cd</a:t>
            </a:r>
            <a:endParaRPr lang="en-US" b="1" smtClean="0"/>
          </a:p>
          <a:p>
            <a:pPr>
              <a:buNone/>
            </a:pPr>
            <a:r>
              <a:rPr lang="en-GB" b="1" err="1" smtClean="0"/>
              <a:t>Umount/dev/xvdf school/group</a:t>
            </a:r>
          </a:p>
        </p:txBody>
      </p:sp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1010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285728"/>
            <a:ext cx="8050085" cy="5840435"/>
          </a:xfrm>
        </p:spPr>
      </p:pic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10092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214290"/>
            <a:ext cx="8050085" cy="5911873"/>
          </a:xfrm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3200" smtClean="0"/>
              <a:t>3.Create ebs and attach volume to an instance and unmount the volume and attach to another instance</a:t>
            </a:r>
            <a:endParaRPr lang="en-US" sz="3200"/>
          </a:p>
        </p:txBody>
      </p: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10120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571480"/>
            <a:ext cx="8050085" cy="5768997"/>
          </a:xfrm>
        </p:spPr>
      </p:pic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10141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9" y="142852"/>
            <a:ext cx="8239884" cy="6215106"/>
          </a:xfrm>
        </p:spPr>
      </p:pic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Now go to volumes and detach volume</a:t>
            </a:r>
            <a:endParaRPr lang="en-US" sz="3200"/>
          </a:p>
        </p:txBody>
      </p:sp>
      <p:pic>
        <p:nvPicPr>
          <p:cNvPr id="4" name="Content Placeholder 3" descr="Screenshot 2024-02-19 1015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10161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357166"/>
            <a:ext cx="8050085" cy="5768997"/>
          </a:xfrm>
        </p:spPr>
      </p:pic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smtClean="0"/>
              <a:t>Now we are in ec2 dashboard and create a another instance</a:t>
            </a:r>
            <a:endParaRPr lang="en-US" sz="3200"/>
          </a:p>
        </p:txBody>
      </p:sp>
      <p:pic>
        <p:nvPicPr>
          <p:cNvPr id="4" name="Content Placeholder 3" descr="Screenshot 2024-02-19 10171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  <p:pic>
        <p:nvPicPr>
          <p:cNvPr id="5" name="Picture 4" descr="Screenshot 2024-02-19 1018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10222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500042"/>
            <a:ext cx="8229600" cy="4357718"/>
          </a:xfrm>
        </p:spPr>
      </p:pic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smtClean="0"/>
              <a:t>go to volumes and attach volume to the instance</a:t>
            </a:r>
            <a:endParaRPr lang="en-US" sz="3200"/>
          </a:p>
        </p:txBody>
      </p:sp>
      <p:pic>
        <p:nvPicPr>
          <p:cNvPr id="4" name="Content Placeholder 3" descr="Screenshot 2024-02-19 10234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1024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4346" y="428604"/>
            <a:ext cx="9144064" cy="5643602"/>
          </a:xfrm>
        </p:spPr>
      </p:pic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10250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500043"/>
            <a:ext cx="8050085" cy="4643470"/>
          </a:xfrm>
        </p:spPr>
      </p:pic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connect to instance</a:t>
            </a:r>
            <a:endParaRPr lang="en-US" sz="3200"/>
          </a:p>
        </p:txBody>
      </p:sp>
      <p:pic>
        <p:nvPicPr>
          <p:cNvPr id="4" name="Content Placeholder 3" descr="Screenshot 2024-02-19 10255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589069"/>
            <a:ext cx="8050085" cy="5268931"/>
          </a:xfrm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Now we are in EC2 dashboard and click on instances</a:t>
            </a:r>
            <a:endParaRPr lang="en-US" sz="3200"/>
          </a:p>
        </p:txBody>
      </p:sp>
      <p:pic>
        <p:nvPicPr>
          <p:cNvPr id="4" name="Content Placeholder 3" descr="Screenshot 2024-02-19 09035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928802"/>
            <a:ext cx="8050085" cy="4929198"/>
          </a:xfrm>
        </p:spPr>
      </p:pic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1026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285728"/>
            <a:ext cx="8050085" cy="5840435"/>
          </a:xfrm>
        </p:spPr>
      </p:pic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mtClean="0"/>
              <a:t> </a:t>
            </a:r>
            <a:r>
              <a:rPr lang="en-GB" sz="3200" smtClean="0"/>
              <a:t>After attach volume to check file system is there or not then see the data in volume command 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 </a:t>
            </a:r>
            <a:r>
              <a:rPr lang="en-GB" b="1" smtClean="0"/>
              <a:t>file –s /dev/xvdf</a:t>
            </a:r>
            <a:endParaRPr lang="en-GB" b="1" smtClean="0"/>
          </a:p>
          <a:p>
            <a:r>
              <a:rPr lang="en-GB" b="1" err="1" smtClean="0"/>
              <a:t>Mkdir/data</a:t>
            </a:r>
          </a:p>
          <a:p>
            <a:r>
              <a:rPr lang="en-GB" b="1" smtClean="0"/>
              <a:t>Mount/dev/xvdf/data</a:t>
            </a:r>
          </a:p>
          <a:p>
            <a:r>
              <a:rPr lang="en-GB" b="1" err="1" smtClean="0"/>
              <a:t>Cd/data</a:t>
            </a:r>
          </a:p>
          <a:p>
            <a:r>
              <a:rPr lang="en-GB" b="1" err="1" smtClean="0"/>
              <a:t>ls</a:t>
            </a:r>
            <a:endParaRPr lang="en-US" b="1"/>
          </a:p>
        </p:txBody>
      </p:sp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10315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357166"/>
            <a:ext cx="8050085" cy="5840435"/>
          </a:xfrm>
        </p:spPr>
      </p:pic>
      <p:pic>
        <p:nvPicPr>
          <p:cNvPr id="5" name="Picture 4" descr="Screenshot 2024-02-19 1032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4286256"/>
            <a:ext cx="8072494" cy="1714512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2928934"/>
          </a:xfrm>
        </p:spPr>
        <p:txBody>
          <a:bodyPr>
            <a:normAutofit/>
          </a:bodyPr>
          <a:lstStyle/>
          <a:p>
            <a:r>
              <a:rPr lang="en-GB" sz="3200" smtClean="0"/>
              <a:t>D.SARITHA</a:t>
            </a:r>
            <a:br>
              <a:rPr lang="en-GB" sz="3200" smtClean="0"/>
            </a:br>
            <a:r>
              <a:rPr lang="en-GB" sz="3200" smtClean="0">
                <a:hlinkClick r:id="rId2"/>
              </a:rPr>
              <a:t>dosalasaritha123@gmail.com</a:t>
            </a:r>
            <a:br>
              <a:rPr lang="en-GB" sz="3200" smtClean="0">
                <a:hlinkClick r:id="rId2"/>
              </a:rPr>
            </a:br>
            <a:r>
              <a:rPr lang="en-GB" sz="3200" smtClean="0"/>
              <a:t>Batch No:5pm-120</a:t>
            </a:r>
            <a:br>
              <a:rPr lang="en-GB" sz="3200" smtClean="0">
                <a:hlinkClick r:id="rId2"/>
              </a:rPr>
            </a:br>
            <a:r>
              <a:rPr lang="en-GB" sz="3200" smtClean="0"/>
              <a:t>19-02-2024</a:t>
            </a:r>
            <a:br>
              <a:rPr lang="en-GB" sz="3200" smtClean="0">
                <a:hlinkClick r:id="rId2"/>
              </a:rPr>
            </a:br>
            <a:endParaRPr lang="en-US" sz="3200"/>
          </a:p>
        </p:txBody>
      </p:sp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Thank u</a:t>
            </a:r>
            <a:endParaRPr lang="en-US"/>
          </a:p>
        </p:txBody>
      </p:sp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24" y="428604"/>
            <a:ext cx="7600976" cy="1214446"/>
          </a:xfrm>
        </p:spPr>
        <p:txBody>
          <a:bodyPr>
            <a:normAutofit fontScale="90000"/>
          </a:bodyPr>
          <a:lstStyle/>
          <a:p>
            <a:r>
              <a:rPr lang="en-GB" sz="3200" b="1" smtClean="0"/>
              <a:t>1.Create a s3 bucket and enable cross region replication for any two buckets in different regions?</a:t>
            </a:r>
            <a:endParaRPr lang="en-US" sz="3200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28868"/>
            <a:ext cx="6400800" cy="32099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creenshot 2024-02-20 1957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802"/>
            <a:ext cx="9144000" cy="4357718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18"/>
          </a:xfrm>
        </p:spPr>
        <p:txBody>
          <a:bodyPr>
            <a:normAutofit fontScale="90000"/>
          </a:bodyPr>
          <a:lstStyle/>
          <a:p>
            <a:pPr>
              <a:buFont typeface="Wingdings" pitchFamily="2" charset="2"/>
              <a:buChar char="§"/>
            </a:pPr>
            <a:r>
              <a:rPr lang="en-GB" sz="3200"/>
              <a:t> </a:t>
            </a:r>
            <a:r>
              <a:rPr lang="en-GB" sz="3200" smtClean="0"/>
              <a:t>Create s3 bucket</a:t>
            </a:r>
            <a:br>
              <a:rPr lang="en-GB" sz="3200" smtClean="0"/>
            </a:br>
            <a:r>
              <a:rPr lang="en-GB" sz="3200" smtClean="0"/>
              <a:t>enable bucket versioning</a:t>
            </a:r>
            <a:endParaRPr lang="en-US" sz="3200"/>
          </a:p>
        </p:txBody>
      </p:sp>
      <p:pic>
        <p:nvPicPr>
          <p:cNvPr id="4" name="Content Placeholder 3" descr="Screenshot 2024-02-20 2019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785794"/>
            <a:ext cx="8050085" cy="2786082"/>
          </a:xfrm>
        </p:spPr>
      </p:pic>
      <p:pic>
        <p:nvPicPr>
          <p:cNvPr id="5" name="Picture 4" descr="Screenshot 2024-02-20 2020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3429000"/>
            <a:ext cx="8072494" cy="3429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20 20205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"/>
            <a:ext cx="8050085" cy="3214685"/>
          </a:xfrm>
        </p:spPr>
      </p:pic>
      <p:pic>
        <p:nvPicPr>
          <p:cNvPr id="5" name="Picture 4" descr="Screenshot 2024-02-20 2025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3286124"/>
            <a:ext cx="8072494" cy="3571876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1480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200"/>
              <a:t>  </a:t>
            </a:r>
            <a:r>
              <a:rPr lang="en-GB" sz="3200" smtClean="0"/>
              <a:t>Create another bucket in another region</a:t>
            </a:r>
            <a:endParaRPr lang="en-US" sz="3200"/>
          </a:p>
        </p:txBody>
      </p:sp>
      <p:pic>
        <p:nvPicPr>
          <p:cNvPr id="4" name="Content Placeholder 3" descr="Screenshot 2024-02-20 20283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500043"/>
            <a:ext cx="8050085" cy="3143272"/>
          </a:xfrm>
        </p:spPr>
      </p:pic>
      <p:pic>
        <p:nvPicPr>
          <p:cNvPr id="5" name="Picture 4" descr="Screenshot 2024-02-20 2035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3500438"/>
            <a:ext cx="8072494" cy="3357562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500042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Now create folder and upload files on bucket 1</a:t>
            </a:r>
            <a:endParaRPr lang="en-US" sz="3200"/>
          </a:p>
        </p:txBody>
      </p:sp>
      <p:pic>
        <p:nvPicPr>
          <p:cNvPr id="4" name="Content Placeholder 3" descr="Screenshot 2024-02-20 20370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428605"/>
            <a:ext cx="8050085" cy="3143271"/>
          </a:xfrm>
        </p:spPr>
      </p:pic>
      <p:pic>
        <p:nvPicPr>
          <p:cNvPr id="5" name="Picture 4" descr="Screenshot 2024-02-20 2043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3571876"/>
            <a:ext cx="8072494" cy="3286123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Now create one server in any region</a:t>
            </a:r>
            <a:br>
              <a:rPr lang="en-GB" sz="3200" smtClean="0"/>
            </a:br>
            <a:r>
              <a:rPr lang="en-GB" sz="3200" smtClean="0"/>
              <a:t>click on launch instances</a:t>
            </a:r>
            <a:endParaRPr lang="en-US" sz="3200"/>
          </a:p>
        </p:txBody>
      </p:sp>
      <p:pic>
        <p:nvPicPr>
          <p:cNvPr id="4" name="Content Placeholder 3" descr="Screenshot 2024-02-19 09043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8" y="1428736"/>
            <a:ext cx="8597042" cy="5072098"/>
          </a:xfrm>
        </p:spPr>
      </p:pic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5794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200"/>
              <a:t> </a:t>
            </a:r>
            <a:r>
              <a:rPr lang="en-GB" sz="3200" smtClean="0"/>
              <a:t>Now click on management and go to create replication</a:t>
            </a:r>
            <a:endParaRPr lang="en-US" sz="3200"/>
          </a:p>
        </p:txBody>
      </p:sp>
      <p:pic>
        <p:nvPicPr>
          <p:cNvPr id="4" name="Content Placeholder 3" descr="Screenshot 2024-02-20 20494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857233"/>
            <a:ext cx="8050085" cy="2786081"/>
          </a:xfrm>
        </p:spPr>
      </p:pic>
      <p:pic>
        <p:nvPicPr>
          <p:cNvPr id="5" name="Picture 4" descr="Screenshot 2024-02-20 2049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3714753"/>
            <a:ext cx="8001056" cy="3143248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20 20520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285728"/>
            <a:ext cx="8050085" cy="3000396"/>
          </a:xfrm>
        </p:spPr>
      </p:pic>
      <p:pic>
        <p:nvPicPr>
          <p:cNvPr id="5" name="Picture 4" descr="Screenshot 2024-02-20 2054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3286124"/>
            <a:ext cx="8143932" cy="3571875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Now choose a destination bucket</a:t>
            </a:r>
            <a:endParaRPr lang="en-US" sz="3200"/>
          </a:p>
        </p:txBody>
      </p:sp>
      <p:pic>
        <p:nvPicPr>
          <p:cNvPr id="4" name="Content Placeholder 3" descr="Screenshot 2024-02-20 20550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20 20560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-214337"/>
            <a:ext cx="8050085" cy="2571767"/>
          </a:xfrm>
        </p:spPr>
      </p:pic>
      <p:pic>
        <p:nvPicPr>
          <p:cNvPr id="5" name="Picture 4" descr="Screenshot 2024-02-20 2056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2214554"/>
            <a:ext cx="8072494" cy="2000264"/>
          </a:xfrm>
          <a:prstGeom prst="rect">
            <a:avLst/>
          </a:prstGeom>
        </p:spPr>
      </p:pic>
      <p:pic>
        <p:nvPicPr>
          <p:cNvPr id="6" name="Picture 5" descr="Screenshot 2024-02-20 2056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4143380"/>
            <a:ext cx="8072494" cy="2928957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20 2058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1"/>
            <a:ext cx="7596942" cy="3071809"/>
          </a:xfrm>
        </p:spPr>
      </p:pic>
      <p:pic>
        <p:nvPicPr>
          <p:cNvPr id="5" name="Picture 4" descr="Screenshot 2024-02-20 2059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786057"/>
            <a:ext cx="7786742" cy="4071943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20 21000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-285775"/>
            <a:ext cx="8050085" cy="2571768"/>
          </a:xfrm>
        </p:spPr>
      </p:pic>
      <p:pic>
        <p:nvPicPr>
          <p:cNvPr id="5" name="Picture 4" descr="Screenshot 2024-02-20 2100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2214554"/>
            <a:ext cx="7786742" cy="4286279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/>
              <a:t> </a:t>
            </a:r>
            <a:r>
              <a:rPr lang="en-GB" sz="3200" smtClean="0"/>
              <a:t>status is active files and folders in bucket 1 replicate to bucket 2</a:t>
            </a:r>
            <a:endParaRPr lang="en-US" sz="3200"/>
          </a:p>
        </p:txBody>
      </p:sp>
      <p:pic>
        <p:nvPicPr>
          <p:cNvPr id="4" name="Content Placeholder 3" descr="Screenshot 2024-02-20 21021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4" cy="4525963"/>
          </a:xfrm>
        </p:spPr>
      </p:pic>
    </p:spTree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5776"/>
            <a:ext cx="8229600" cy="857256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Now we can see the files in destination bucket</a:t>
            </a:r>
            <a:endParaRPr lang="en-US" sz="3200"/>
          </a:p>
        </p:txBody>
      </p:sp>
      <p:pic>
        <p:nvPicPr>
          <p:cNvPr id="4" name="Content Placeholder 3" descr="Screenshot 2024-02-20 21045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500042"/>
            <a:ext cx="8050084" cy="5429287"/>
          </a:xfrm>
        </p:spPr>
      </p:pic>
    </p:spTree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00" smtClean="0"/>
              <a:t>D.SARITHA</a:t>
            </a:r>
            <a:br>
              <a:rPr lang="en-GB" sz="3200" smtClean="0"/>
            </a:br>
            <a:r>
              <a:rPr lang="en-GB" sz="3200" smtClean="0">
                <a:hlinkClick r:id="rId2"/>
              </a:rPr>
              <a:t>dosalasaritha123@gmail.com</a:t>
            </a:r>
            <a:br>
              <a:rPr lang="en-GB" sz="3200" smtClean="0">
                <a:hlinkClick r:id="rId2"/>
              </a:rPr>
            </a:br>
            <a:r>
              <a:rPr lang="en-GB" sz="3200" smtClean="0"/>
              <a:t>Batch: 120-5pm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8" y="5072074"/>
            <a:ext cx="2971792" cy="10001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mtClean="0"/>
              <a:t>THANK YOU</a:t>
            </a:r>
            <a:endParaRPr lang="en-US"/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Enter name and select operating system</a:t>
            </a:r>
            <a:endParaRPr lang="en-US" sz="3200"/>
          </a:p>
        </p:txBody>
      </p:sp>
      <p:pic>
        <p:nvPicPr>
          <p:cNvPr id="4" name="Content Placeholder 3" descr="Screenshot 2024-02-19 09052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8736"/>
            <a:ext cx="8786842" cy="5072098"/>
          </a:xfrm>
        </p:spPr>
      </p:pic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09090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1214422"/>
            <a:ext cx="8572559" cy="5357850"/>
          </a:xfrm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Now create a new key pair</a:t>
            </a:r>
            <a:endParaRPr lang="en-US" sz="3200"/>
          </a:p>
        </p:txBody>
      </p:sp>
      <p:pic>
        <p:nvPicPr>
          <p:cNvPr id="4" name="Content Placeholder 3" descr="Screenshot 2024-02-19 09103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1500174"/>
            <a:ext cx="8429684" cy="4786346"/>
          </a:xfrm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smtClean="0"/>
              <a:t> Now click on launch instance</a:t>
            </a:r>
            <a:endParaRPr lang="en-US" sz="3200"/>
          </a:p>
        </p:txBody>
      </p:sp>
      <p:pic>
        <p:nvPicPr>
          <p:cNvPr id="4" name="Content Placeholder 3" descr="Screenshot 2024-02-19 09144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1428736"/>
            <a:ext cx="8358246" cy="5097467"/>
          </a:xfrm>
        </p:spPr>
      </p:pic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19 0954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0"/>
            <a:ext cx="9001187" cy="6429396"/>
          </a:xfrm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27"/>
  <p:tag name="AS_OS" val="Unix 5.15.0.1044"/>
  <p:tag name="AS_RELEASE_DATE" val="2023.01.14"/>
  <p:tag name="AS_TITLE" val="Aspose.Slides for .NET5"/>
  <p:tag name="AS_VERSION" val="23.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50</Paragraphs>
  <Slides>48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baseType="lpstr" size="53">
      <vt:lpstr>Arial</vt:lpstr>
      <vt:lpstr>Calibri</vt:lpstr>
      <vt:lpstr>Cambria</vt:lpstr>
      <vt:lpstr>Wingdings</vt:lpstr>
      <vt:lpstr>Office Theme</vt:lpstr>
      <vt:lpstr>PowerPoint Presentation</vt:lpstr>
      <vt:lpstr>3.Create ebs and attach volume to an instance and unmount the volume and attach to another instance</vt:lpstr>
      <vt:lpstr> Now we are in EC2 dashboard and click on instances</vt:lpstr>
      <vt:lpstr> Now create one server in any regionclick on launch instances</vt:lpstr>
      <vt:lpstr> Enter name and select operating system</vt:lpstr>
      <vt:lpstr>PowerPoint Presentation</vt:lpstr>
      <vt:lpstr> Now create a new key pair</vt:lpstr>
      <vt:lpstr> Now click on launch instance</vt:lpstr>
      <vt:lpstr>PowerPoint Presentation</vt:lpstr>
      <vt:lpstr> instance created and click on instance id then connect</vt:lpstr>
      <vt:lpstr> Now connected server</vt:lpstr>
      <vt:lpstr> Click on create volume</vt:lpstr>
      <vt:lpstr>PowerPoint Presentation</vt:lpstr>
      <vt:lpstr>Now the volume created and attach the volume to instance</vt:lpstr>
      <vt:lpstr>PowerPoint Presentation</vt:lpstr>
      <vt:lpstr>Enter the command for volume is attached or notcommand is “lsblk”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Now go to volumes and detach volume</vt:lpstr>
      <vt:lpstr>PowerPoint Presentation</vt:lpstr>
      <vt:lpstr>Now we are in ec2 dashboard and create a another instance</vt:lpstr>
      <vt:lpstr>PowerPoint Presentation</vt:lpstr>
      <vt:lpstr>go to volumes and attach volume to the instance</vt:lpstr>
      <vt:lpstr>PowerPoint Presentation</vt:lpstr>
      <vt:lpstr>PowerPoint Presentation</vt:lpstr>
      <vt:lpstr> connect to instance</vt:lpstr>
      <vt:lpstr>PowerPoint Presentation</vt:lpstr>
      <vt:lpstr> After attach volume to check file system is there or not then see the data in volume command is</vt:lpstr>
      <vt:lpstr>PowerPoint Presentation</vt:lpstr>
      <vt:lpstr>D.SARITHAdosalasaritha123@gmail.comBatch No:5pm-12019-02-2024</vt:lpstr>
      <vt:lpstr>Thank u</vt:lpstr>
      <vt:lpstr>1.Create a s3 bucket and enable cross region replication for any two buckets in different regions?</vt:lpstr>
      <vt:lpstr> Create s3 bucketenable bucket versioning</vt:lpstr>
      <vt:lpstr>PowerPoint Presentation</vt:lpstr>
      <vt:lpstr>  Create another bucket in another region</vt:lpstr>
      <vt:lpstr> Now create folder and upload files on bucket 1</vt:lpstr>
      <vt:lpstr> Now click on management and go to create replication</vt:lpstr>
      <vt:lpstr>PowerPoint Presentation</vt:lpstr>
      <vt:lpstr> Now choose a destination bucket</vt:lpstr>
      <vt:lpstr>PowerPoint Presentation</vt:lpstr>
      <vt:lpstr>PowerPoint Presentation</vt:lpstr>
      <vt:lpstr>PowerPoint Presentation</vt:lpstr>
      <vt:lpstr> status is active files and folders in bucket 1 replicate to bucket 2</vt:lpstr>
      <vt:lpstr> Now we can see the files in destination bucket</vt:lpstr>
      <vt:lpstr>D.SARITHAdosalasaritha123@gmail.comBatch: 120-5pm</vt:lpstr>
    </vt:vector>
  </TitlesOfParts>
  <LinksUpToDate>0</LinksUpToDate>
  <SharedDoc>0</SharedDoc>
  <HyperlinksChanged>0</HyperlinksChanged>
  <Application>Aspose.Slides for .NET</Application>
  <AppVersion>23.0100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2024-02-22T10:49:05.983</cp:lastPrinted>
  <dcterms:created xsi:type="dcterms:W3CDTF">2024-02-22T10:49:06Z</dcterms:created>
  <dcterms:modified xsi:type="dcterms:W3CDTF">2024-02-22T10:49:11Z</dcterms:modified>
</cp:coreProperties>
</file>